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359" r:id="rId2"/>
    <p:sldId id="392" r:id="rId3"/>
    <p:sldId id="261" r:id="rId4"/>
    <p:sldId id="286" r:id="rId5"/>
    <p:sldId id="263" r:id="rId6"/>
    <p:sldId id="285" r:id="rId7"/>
    <p:sldId id="265" r:id="rId8"/>
    <p:sldId id="284" r:id="rId9"/>
    <p:sldId id="267" r:id="rId10"/>
    <p:sldId id="283" r:id="rId11"/>
    <p:sldId id="269" r:id="rId12"/>
    <p:sldId id="282" r:id="rId13"/>
    <p:sldId id="271" r:id="rId14"/>
    <p:sldId id="281" r:id="rId15"/>
    <p:sldId id="393" r:id="rId16"/>
    <p:sldId id="273" r:id="rId17"/>
    <p:sldId id="280" r:id="rId18"/>
    <p:sldId id="275" r:id="rId19"/>
    <p:sldId id="279" r:id="rId20"/>
    <p:sldId id="277" r:id="rId21"/>
    <p:sldId id="278" r:id="rId22"/>
    <p:sldId id="288" r:id="rId23"/>
    <p:sldId id="289" r:id="rId24"/>
    <p:sldId id="294" r:id="rId25"/>
    <p:sldId id="293" r:id="rId26"/>
    <p:sldId id="296" r:id="rId27"/>
    <p:sldId id="297" r:id="rId28"/>
    <p:sldId id="299" r:id="rId29"/>
    <p:sldId id="300" r:id="rId30"/>
    <p:sldId id="394" r:id="rId31"/>
    <p:sldId id="302" r:id="rId32"/>
    <p:sldId id="303" r:id="rId33"/>
    <p:sldId id="305" r:id="rId34"/>
    <p:sldId id="306" r:id="rId35"/>
    <p:sldId id="311" r:id="rId36"/>
    <p:sldId id="312" r:id="rId37"/>
    <p:sldId id="314" r:id="rId38"/>
    <p:sldId id="315" r:id="rId39"/>
    <p:sldId id="317" r:id="rId40"/>
    <p:sldId id="318" r:id="rId41"/>
    <p:sldId id="320" r:id="rId42"/>
    <p:sldId id="321" r:id="rId43"/>
    <p:sldId id="323" r:id="rId44"/>
    <p:sldId id="395" r:id="rId45"/>
    <p:sldId id="328" r:id="rId46"/>
    <p:sldId id="396" r:id="rId47"/>
    <p:sldId id="331" r:id="rId48"/>
    <p:sldId id="397" r:id="rId49"/>
    <p:sldId id="399" r:id="rId50"/>
    <p:sldId id="398" r:id="rId51"/>
    <p:sldId id="335" r:id="rId52"/>
    <p:sldId id="400" r:id="rId53"/>
    <p:sldId id="337" r:id="rId54"/>
    <p:sldId id="401" r:id="rId55"/>
    <p:sldId id="341" r:id="rId56"/>
    <p:sldId id="402" r:id="rId57"/>
    <p:sldId id="343" r:id="rId58"/>
    <p:sldId id="403" r:id="rId59"/>
    <p:sldId id="346" r:id="rId60"/>
    <p:sldId id="404" r:id="rId61"/>
    <p:sldId id="351" r:id="rId62"/>
    <p:sldId id="405" r:id="rId63"/>
    <p:sldId id="354" r:id="rId64"/>
    <p:sldId id="406" r:id="rId65"/>
    <p:sldId id="357" r:id="rId66"/>
    <p:sldId id="407" r:id="rId67"/>
    <p:sldId id="361" r:id="rId68"/>
    <p:sldId id="363" r:id="rId69"/>
    <p:sldId id="365" r:id="rId70"/>
    <p:sldId id="408" r:id="rId71"/>
    <p:sldId id="368" r:id="rId72"/>
    <p:sldId id="410" r:id="rId73"/>
    <p:sldId id="409" r:id="rId74"/>
    <p:sldId id="371" r:id="rId75"/>
    <p:sldId id="411" r:id="rId76"/>
    <p:sldId id="374" r:id="rId77"/>
    <p:sldId id="375" r:id="rId78"/>
    <p:sldId id="378" r:id="rId79"/>
    <p:sldId id="377" r:id="rId80"/>
    <p:sldId id="380" r:id="rId81"/>
    <p:sldId id="381" r:id="rId82"/>
    <p:sldId id="412" r:id="rId83"/>
    <p:sldId id="383" r:id="rId84"/>
    <p:sldId id="384" r:id="rId85"/>
    <p:sldId id="386" r:id="rId86"/>
    <p:sldId id="387" r:id="rId87"/>
    <p:sldId id="389" r:id="rId88"/>
    <p:sldId id="390" r:id="rId89"/>
    <p:sldId id="391" r:id="rId9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50" d="100"/>
          <a:sy n="50" d="100"/>
        </p:scale>
        <p:origin x="-1734" y="-46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76" Type="http://schemas.openxmlformats.org/officeDocument/2006/relationships/slide" Target="slides/slide75.xml"/><Relationship Id="rId84" Type="http://schemas.openxmlformats.org/officeDocument/2006/relationships/slide" Target="slides/slide83.xml"/><Relationship Id="rId89" Type="http://schemas.openxmlformats.org/officeDocument/2006/relationships/slide" Target="slides/slide88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9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slide" Target="slides/slide65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87" Type="http://schemas.openxmlformats.org/officeDocument/2006/relationships/slide" Target="slides/slide86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82" Type="http://schemas.openxmlformats.org/officeDocument/2006/relationships/slide" Target="slides/slide81.xml"/><Relationship Id="rId90" Type="http://schemas.openxmlformats.org/officeDocument/2006/relationships/slide" Target="slides/slide89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slide" Target="slides/slide79.xml"/><Relationship Id="rId85" Type="http://schemas.openxmlformats.org/officeDocument/2006/relationships/slide" Target="slides/slide84.xml"/><Relationship Id="rId93" Type="http://schemas.openxmlformats.org/officeDocument/2006/relationships/theme" Target="theme/theme1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slide" Target="slides/slide82.xml"/><Relationship Id="rId88" Type="http://schemas.openxmlformats.org/officeDocument/2006/relationships/slide" Target="slides/slide87.xml"/><Relationship Id="rId9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slide" Target="slides/slide80.xml"/><Relationship Id="rId86" Type="http://schemas.openxmlformats.org/officeDocument/2006/relationships/slide" Target="slides/slide85.xml"/><Relationship Id="rId9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en-GB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5F4263A1-153D-470E-A458-6050000EE14E}" type="datetimeFigureOut">
              <a:rPr lang="en-GB" smtClean="0"/>
              <a:t>11/09/2020</a:t>
            </a:fld>
            <a:endParaRPr lang="en-GB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Time for a break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That’s the end of </a:t>
            </a:r>
            <a:r>
              <a:rPr lang="en-GB" smtClean="0"/>
              <a:t>the quiz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521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New Zealand has the ability to block certain baby names if they’re considered offensive. Which one of these is a rejected name?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Violence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Number 16 Bus Shelter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Twins called Fish and Chips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Twins called Benson and Hedges</a:t>
            </a:r>
          </a:p>
        </p:txBody>
      </p:sp>
    </p:spTree>
    <p:extLst>
      <p:ext uri="{BB962C8B-B14F-4D97-AF65-F5344CB8AC3E}">
        <p14:creationId xmlns:p14="http://schemas.microsoft.com/office/powerpoint/2010/main" val="2462126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In 1995, Tuvalu was assigned the domain code .</a:t>
            </a:r>
            <a:r>
              <a:rPr lang="en-GB" dirty="0" err="1"/>
              <a:t>tv</a:t>
            </a:r>
            <a:r>
              <a:rPr lang="en-GB" dirty="0"/>
              <a:t>. Tuvalu now earns about what fraction of its annual gross national income by licensing .</a:t>
            </a:r>
            <a:r>
              <a:rPr lang="en-GB" dirty="0" err="1"/>
              <a:t>tv</a:t>
            </a:r>
            <a:r>
              <a:rPr lang="en-GB" dirty="0"/>
              <a:t> to tech companies.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1/24th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1/12th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1/9th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1/4th</a:t>
            </a:r>
          </a:p>
        </p:txBody>
      </p:sp>
    </p:spTree>
    <p:extLst>
      <p:ext uri="{BB962C8B-B14F-4D97-AF65-F5344CB8AC3E}">
        <p14:creationId xmlns:p14="http://schemas.microsoft.com/office/powerpoint/2010/main" val="38832058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In 1995, Tuvalu was assigned the domain code .</a:t>
            </a:r>
            <a:r>
              <a:rPr lang="en-GB" dirty="0" err="1"/>
              <a:t>tv</a:t>
            </a:r>
            <a:r>
              <a:rPr lang="en-GB" dirty="0"/>
              <a:t>. Tuvalu now earns about what fraction of its annual gross national income by licensing .</a:t>
            </a:r>
            <a:r>
              <a:rPr lang="en-GB" dirty="0" err="1"/>
              <a:t>tv</a:t>
            </a:r>
            <a:r>
              <a:rPr lang="en-GB" dirty="0"/>
              <a:t> to tech companies.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1/24th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1/12th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1/9th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1/4th</a:t>
            </a:r>
          </a:p>
        </p:txBody>
      </p:sp>
    </p:spTree>
    <p:extLst>
      <p:ext uri="{BB962C8B-B14F-4D97-AF65-F5344CB8AC3E}">
        <p14:creationId xmlns:p14="http://schemas.microsoft.com/office/powerpoint/2010/main" val="752510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A Russian book on etiquette from 1889 suggested that women should avoid what?</a:t>
            </a:r>
          </a:p>
          <a:p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Shouting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Talking to your neighbours husband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Unpleasant language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Puns</a:t>
            </a:r>
          </a:p>
        </p:txBody>
      </p:sp>
    </p:spTree>
    <p:extLst>
      <p:ext uri="{BB962C8B-B14F-4D97-AF65-F5344CB8AC3E}">
        <p14:creationId xmlns:p14="http://schemas.microsoft.com/office/powerpoint/2010/main" val="225499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A Russian book on etiquette from 1889 suggested that women should avoid what?</a:t>
            </a:r>
          </a:p>
          <a:p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Shouting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Talking to your neighbours husband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Unpleasant language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>
                <a:solidFill>
                  <a:srgbClr val="FF0000"/>
                </a:solidFill>
              </a:rPr>
              <a:t>Puns (Quote on next slide)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48543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 smtClean="0"/>
              <a:t>Quote:</a:t>
            </a:r>
          </a:p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“One </a:t>
            </a:r>
            <a:r>
              <a:rPr lang="en-GB" dirty="0"/>
              <a:t>or two puns might even seem entertaining, but three puns in a row from a woman’s lips would definitely be an unpleasant thing</a:t>
            </a:r>
            <a:r>
              <a:rPr lang="en-GB" dirty="0" smtClean="0"/>
              <a:t>.”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344026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Which primates have the largest average size of penises.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Gorilla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Human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Orangutan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Chimpanzee</a:t>
            </a:r>
          </a:p>
        </p:txBody>
      </p:sp>
    </p:spTree>
    <p:extLst>
      <p:ext uri="{BB962C8B-B14F-4D97-AF65-F5344CB8AC3E}">
        <p14:creationId xmlns:p14="http://schemas.microsoft.com/office/powerpoint/2010/main" val="30438843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Which primates have the largest average size of penises.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Gorilla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Human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Orangutan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Chimpanzee</a:t>
            </a:r>
          </a:p>
        </p:txBody>
      </p:sp>
    </p:spTree>
    <p:extLst>
      <p:ext uri="{BB962C8B-B14F-4D97-AF65-F5344CB8AC3E}">
        <p14:creationId xmlns:p14="http://schemas.microsoft.com/office/powerpoint/2010/main" val="11703751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Which of these is an acronym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Wtf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err="1"/>
              <a:t>Fyi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Lol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Lmfao</a:t>
            </a:r>
          </a:p>
        </p:txBody>
      </p:sp>
    </p:spTree>
    <p:extLst>
      <p:ext uri="{BB962C8B-B14F-4D97-AF65-F5344CB8AC3E}">
        <p14:creationId xmlns:p14="http://schemas.microsoft.com/office/powerpoint/2010/main" val="36185920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Which of these is an acronym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Wtf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err="1"/>
              <a:t>Fyi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Lol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Lmfao</a:t>
            </a:r>
          </a:p>
          <a:p>
            <a:pPr marL="651510" indent="-514350">
              <a:buFont typeface="+mj-lt"/>
              <a:buAutoNum type="alphaUcPeriod"/>
            </a:pPr>
            <a:endParaRPr lang="en-GB" dirty="0"/>
          </a:p>
          <a:p>
            <a:pPr marL="137160" indent="0" algn="r">
              <a:buNone/>
            </a:pPr>
            <a:r>
              <a:rPr lang="en-GB" dirty="0" smtClean="0"/>
              <a:t>The others are </a:t>
            </a:r>
            <a:r>
              <a:rPr lang="en-GB" dirty="0" err="1" smtClean="0"/>
              <a:t>initialisims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63049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Answers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308251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If you received x dollars for every year that the universe has existed, you would have approximately as much money as Jeff Bezos.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$1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$10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$100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$1000</a:t>
            </a:r>
          </a:p>
        </p:txBody>
      </p:sp>
    </p:spTree>
    <p:extLst>
      <p:ext uri="{BB962C8B-B14F-4D97-AF65-F5344CB8AC3E}">
        <p14:creationId xmlns:p14="http://schemas.microsoft.com/office/powerpoint/2010/main" val="334560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If you received x dollars for every year that the universe has existed, you would have approximately as much money as Jeff Bezos.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$1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$10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$100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$1000</a:t>
            </a:r>
          </a:p>
        </p:txBody>
      </p:sp>
    </p:spTree>
    <p:extLst>
      <p:ext uri="{BB962C8B-B14F-4D97-AF65-F5344CB8AC3E}">
        <p14:creationId xmlns:p14="http://schemas.microsoft.com/office/powerpoint/2010/main" val="32689402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The first sport to resume after the UK’s Coronavirus lockdown was eased was;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competitive pigeon </a:t>
            </a:r>
            <a:r>
              <a:rPr lang="en-GB" dirty="0" smtClean="0"/>
              <a:t>racing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golf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tennis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snooker</a:t>
            </a:r>
          </a:p>
        </p:txBody>
      </p:sp>
    </p:spTree>
    <p:extLst>
      <p:ext uri="{BB962C8B-B14F-4D97-AF65-F5344CB8AC3E}">
        <p14:creationId xmlns:p14="http://schemas.microsoft.com/office/powerpoint/2010/main" val="2662886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The first sport to resume after the UK’s Coronavirus lockdown was eased was;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competitive pigeon </a:t>
            </a:r>
            <a:r>
              <a:rPr lang="en-GB" dirty="0" smtClean="0">
                <a:solidFill>
                  <a:srgbClr val="FF0000"/>
                </a:solidFill>
              </a:rPr>
              <a:t>racing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golf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tennis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snooker</a:t>
            </a:r>
          </a:p>
        </p:txBody>
      </p:sp>
    </p:spTree>
    <p:extLst>
      <p:ext uri="{BB962C8B-B14F-4D97-AF65-F5344CB8AC3E}">
        <p14:creationId xmlns:p14="http://schemas.microsoft.com/office/powerpoint/2010/main" val="2899736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dirty="0"/>
              <a:t>In Texas it is illegal to change the weather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33525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dirty="0"/>
              <a:t>In Texas it is illegal to change the weather.</a:t>
            </a:r>
            <a:endParaRPr lang="en-GB" sz="3200" dirty="0" smtClean="0"/>
          </a:p>
          <a:p>
            <a:pPr marL="137160" indent="0">
              <a:buNone/>
            </a:pPr>
            <a:endParaRPr lang="en-GB" sz="3200" dirty="0"/>
          </a:p>
          <a:p>
            <a:pPr marL="137160" indent="0" algn="ctr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  <a:p>
            <a:pPr marL="651510" indent="-514350">
              <a:buFont typeface="+mj-lt"/>
              <a:buAutoNum type="alphaUcPeriod"/>
            </a:pP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37735445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In the USA it is illegal for more and 2 people to gather in public wearing masks.</a:t>
            </a:r>
          </a:p>
        </p:txBody>
      </p:sp>
    </p:spTree>
    <p:extLst>
      <p:ext uri="{BB962C8B-B14F-4D97-AF65-F5344CB8AC3E}">
        <p14:creationId xmlns:p14="http://schemas.microsoft.com/office/powerpoint/2010/main" val="3384973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 smtClean="0"/>
              <a:t>In </a:t>
            </a:r>
            <a:r>
              <a:rPr lang="en-GB" dirty="0"/>
              <a:t>the USA it is illegal for more and 2 people to gather in public wearing masks</a:t>
            </a:r>
            <a:r>
              <a:rPr lang="en-GB" dirty="0" smtClean="0"/>
              <a:t>.</a:t>
            </a:r>
            <a:r>
              <a:rPr lang="en-GB" sz="3200" dirty="0" smtClean="0"/>
              <a:t>.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</a:p>
          <a:p>
            <a:pPr marL="137160" indent="0">
              <a:buNone/>
            </a:pPr>
            <a:endParaRPr lang="en-GB" sz="4000" dirty="0">
              <a:solidFill>
                <a:srgbClr val="FF0000"/>
              </a:solidFill>
            </a:endParaRPr>
          </a:p>
          <a:p>
            <a:pPr marL="137160" indent="0">
              <a:buNone/>
            </a:pPr>
            <a:r>
              <a:rPr lang="en-GB" dirty="0" smtClean="0">
                <a:solidFill>
                  <a:schemeClr val="tx1"/>
                </a:solidFill>
              </a:rPr>
              <a:t>But it is illegal in New York state</a:t>
            </a:r>
          </a:p>
        </p:txBody>
      </p:sp>
    </p:spTree>
    <p:extLst>
      <p:ext uri="{BB962C8B-B14F-4D97-AF65-F5344CB8AC3E}">
        <p14:creationId xmlns:p14="http://schemas.microsoft.com/office/powerpoint/2010/main" val="36441057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dirty="0"/>
              <a:t>There is an ancient Egyptian frieze in The Temple of </a:t>
            </a:r>
            <a:r>
              <a:rPr lang="en-GB" dirty="0" err="1"/>
              <a:t>Seti</a:t>
            </a:r>
            <a:r>
              <a:rPr lang="en-GB" dirty="0"/>
              <a:t> that appears to show a helicopter, an aeroplane and a submarine. 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28385829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dirty="0"/>
              <a:t>There is an ancient Egyptian frieze in The Temple of </a:t>
            </a:r>
            <a:r>
              <a:rPr lang="en-GB" dirty="0" err="1"/>
              <a:t>Seti</a:t>
            </a:r>
            <a:r>
              <a:rPr lang="en-GB" dirty="0"/>
              <a:t> that appears to show a helicopter, an aeroplane and a submarine</a:t>
            </a:r>
            <a:r>
              <a:rPr lang="en-GB" dirty="0" smtClean="0"/>
              <a:t>.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20500066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10% of Americans think it is acceptable to start drinking at what time. </a:t>
            </a:r>
            <a:endParaRPr lang="en-GB" dirty="0" smtClean="0"/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10 AM or earlier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noon or earlier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2pm or later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6pm or later</a:t>
            </a:r>
          </a:p>
        </p:txBody>
      </p:sp>
    </p:spTree>
    <p:extLst>
      <p:ext uri="{BB962C8B-B14F-4D97-AF65-F5344CB8AC3E}">
        <p14:creationId xmlns:p14="http://schemas.microsoft.com/office/powerpoint/2010/main" val="28021908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sz="4000" dirty="0" smtClean="0">
              <a:solidFill>
                <a:srgbClr val="FF0000"/>
              </a:solidFill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515628"/>
            <a:ext cx="9144000" cy="414565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08831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The average person walks past 5</a:t>
            </a:r>
            <a:r>
              <a:rPr lang="en-GB" dirty="0" smtClean="0"/>
              <a:t> </a:t>
            </a:r>
            <a:r>
              <a:rPr lang="en-GB" dirty="0"/>
              <a:t>murderers in their life.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6705842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The average person walks past 5</a:t>
            </a:r>
            <a:r>
              <a:rPr lang="en-GB" dirty="0" smtClean="0"/>
              <a:t> </a:t>
            </a:r>
            <a:r>
              <a:rPr lang="en-GB" dirty="0"/>
              <a:t>murderers in their life.</a:t>
            </a: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</a:p>
          <a:p>
            <a:pPr marL="137160" indent="0">
              <a:buNone/>
            </a:pPr>
            <a:endParaRPr lang="en-GB" sz="4000" dirty="0">
              <a:solidFill>
                <a:srgbClr val="FF0000"/>
              </a:solidFill>
            </a:endParaRPr>
          </a:p>
          <a:p>
            <a:pPr marL="137160" indent="0">
              <a:buNone/>
            </a:pPr>
            <a:r>
              <a:rPr lang="en-GB" dirty="0"/>
              <a:t>The average person walks past </a:t>
            </a:r>
            <a:r>
              <a:rPr lang="en-GB" dirty="0" smtClean="0"/>
              <a:t>11 </a:t>
            </a:r>
            <a:r>
              <a:rPr lang="en-GB" dirty="0"/>
              <a:t>murderers in their life.</a:t>
            </a:r>
          </a:p>
          <a:p>
            <a:pPr marL="137160" indent="0">
              <a:buNone/>
            </a:pP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86005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Humans glow in the dark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2232650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Humans glow in the </a:t>
            </a:r>
            <a:r>
              <a:rPr lang="en-GB" dirty="0" smtClean="0"/>
              <a:t>dark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  <a:p>
            <a:pPr marL="137160" indent="0">
              <a:buNone/>
            </a:pPr>
            <a:endParaRPr lang="en-GB" sz="4000" dirty="0">
              <a:solidFill>
                <a:srgbClr val="FF0000"/>
              </a:solidFill>
            </a:endParaRPr>
          </a:p>
          <a:p>
            <a:pPr marL="137160" indent="0">
              <a:buNone/>
            </a:pPr>
            <a:r>
              <a:rPr lang="en-GB" dirty="0"/>
              <a:t>Ultra-sensitive cameras reveal that our bodies emit tiny amounts of light that are too weak for the human eye to detect</a:t>
            </a:r>
            <a:endParaRPr lang="en-GB" dirty="0">
              <a:solidFill>
                <a:srgbClr val="FF0000"/>
              </a:solidFill>
            </a:endParaRPr>
          </a:p>
          <a:p>
            <a:pPr marL="137160" indent="0">
              <a:buNone/>
            </a:pP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18821448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The American state of New Hampshire has just legalised flying </a:t>
            </a:r>
            <a:r>
              <a:rPr lang="en-GB" dirty="0" smtClean="0"/>
              <a:t>cars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16176278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The American state of New Hampshire has just legalised flying cars. </a:t>
            </a:r>
            <a:endParaRPr lang="en-GB" dirty="0" smtClean="0"/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  <a:p>
            <a:pPr marL="137160" indent="0">
              <a:buNone/>
            </a:pPr>
            <a:endParaRPr lang="en-GB" sz="4000" dirty="0">
              <a:solidFill>
                <a:srgbClr val="FF0000"/>
              </a:solidFill>
            </a:endParaRPr>
          </a:p>
          <a:p>
            <a:pPr marL="137160" indent="0">
              <a:buNone/>
            </a:pPr>
            <a:r>
              <a:rPr lang="en-GB" dirty="0" smtClean="0"/>
              <a:t>As of August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3056217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The Swedish word GÖKOTTA means to wake up early in the morning in order to go outside and hear the first birds sing</a:t>
            </a:r>
          </a:p>
        </p:txBody>
      </p:sp>
    </p:spTree>
    <p:extLst>
      <p:ext uri="{BB962C8B-B14F-4D97-AF65-F5344CB8AC3E}">
        <p14:creationId xmlns:p14="http://schemas.microsoft.com/office/powerpoint/2010/main" val="4078148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The Swedish word GÖKOTTA means to wake up early in the morning in order to go outside and hear the first birds sing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19686655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Among the Yoruba-speaking population of Nigeria, “Man United” is slang for “idiot”.</a:t>
            </a:r>
          </a:p>
        </p:txBody>
      </p:sp>
    </p:spTree>
    <p:extLst>
      <p:ext uri="{BB962C8B-B14F-4D97-AF65-F5344CB8AC3E}">
        <p14:creationId xmlns:p14="http://schemas.microsoft.com/office/powerpoint/2010/main" val="39516111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10% of Americans think it is acceptable to start drinking at what time. </a:t>
            </a:r>
            <a:endParaRPr lang="en-GB" dirty="0" smtClean="0"/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10 AM or earlier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noon or earlier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2pm or later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6pm or later</a:t>
            </a:r>
          </a:p>
        </p:txBody>
      </p:sp>
    </p:spTree>
    <p:extLst>
      <p:ext uri="{BB962C8B-B14F-4D97-AF65-F5344CB8AC3E}">
        <p14:creationId xmlns:p14="http://schemas.microsoft.com/office/powerpoint/2010/main" val="31953856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Among the Yoruba-speaking population of Nigeria, “Man United” is slang for “idiot”.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</a:p>
          <a:p>
            <a:pPr marL="137160" indent="0">
              <a:buNone/>
            </a:pPr>
            <a:endParaRPr lang="en-GB" sz="4000" dirty="0">
              <a:solidFill>
                <a:srgbClr val="FF0000"/>
              </a:solidFill>
            </a:endParaRPr>
          </a:p>
          <a:p>
            <a:pPr marL="137160" indent="0">
              <a:buNone/>
            </a:pPr>
            <a:r>
              <a:rPr lang="en-GB" dirty="0" smtClean="0">
                <a:solidFill>
                  <a:schemeClr val="tx1"/>
                </a:solidFill>
              </a:rPr>
              <a:t>Actually</a:t>
            </a:r>
            <a:r>
              <a:rPr lang="en-GB" dirty="0" smtClean="0">
                <a:solidFill>
                  <a:srgbClr val="FF0000"/>
                </a:solidFill>
              </a:rPr>
              <a:t> </a:t>
            </a:r>
            <a:r>
              <a:rPr lang="en-GB" dirty="0" smtClean="0"/>
              <a:t>“Dundee United</a:t>
            </a:r>
            <a:r>
              <a:rPr lang="en-GB" dirty="0"/>
              <a:t>” is slang for “idiot”.</a:t>
            </a:r>
            <a:endParaRPr lang="en-GB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624952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Every Dutch police car is equipped with a teddy bear to give children that are scared</a:t>
            </a:r>
          </a:p>
        </p:txBody>
      </p:sp>
    </p:spTree>
    <p:extLst>
      <p:ext uri="{BB962C8B-B14F-4D97-AF65-F5344CB8AC3E}">
        <p14:creationId xmlns:p14="http://schemas.microsoft.com/office/powerpoint/2010/main" val="3161390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19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Every Dutch police car is equipped with a teddy bear to give children that are scared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5700094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It is illegal to own a rabbit in Queensland, Australia unless you can prove you are a practicing magician.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34916540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It is illegal to own a rabbit in Queensland, Australia unless you can prove you are a practicing magician</a:t>
            </a:r>
            <a:r>
              <a:rPr lang="en-GB" dirty="0" smtClean="0"/>
              <a:t>.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3960805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</p:spPr>
        <p:txBody>
          <a:bodyPr/>
          <a:lstStyle/>
          <a:p>
            <a:r>
              <a:rPr lang="en-GB" dirty="0" smtClean="0"/>
              <a:t>Question 21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288032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Name the film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 smtClean="0"/>
              <a:t>(say what you see)</a:t>
            </a:r>
            <a:endParaRPr lang="en-GB" sz="3200" dirty="0" smtClean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0536" y="1"/>
            <a:ext cx="568662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443582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</p:spPr>
        <p:txBody>
          <a:bodyPr/>
          <a:lstStyle/>
          <a:p>
            <a:r>
              <a:rPr lang="en-GB" dirty="0" smtClean="0"/>
              <a:t>Question 21</a:t>
            </a:r>
            <a:endParaRPr lang="en-GB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288032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Name the film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A Fist Full of Doilies</a:t>
            </a:r>
            <a:endParaRPr lang="en-GB" sz="4000" dirty="0">
              <a:solidFill>
                <a:srgbClr val="FF0000"/>
              </a:solidFill>
            </a:endParaRPr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90536" y="1"/>
            <a:ext cx="568662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662992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Monks in the </a:t>
            </a:r>
            <a:r>
              <a:rPr lang="en-GB" dirty="0" err="1"/>
              <a:t>Khun</a:t>
            </a:r>
            <a:r>
              <a:rPr lang="en-GB" dirty="0"/>
              <a:t> Han district of Thailand were frustrated with littering in their district, so they did what?</a:t>
            </a:r>
          </a:p>
        </p:txBody>
      </p:sp>
    </p:spTree>
    <p:extLst>
      <p:ext uri="{BB962C8B-B14F-4D97-AF65-F5344CB8AC3E}">
        <p14:creationId xmlns:p14="http://schemas.microsoft.com/office/powerpoint/2010/main" val="8763728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Monks in the </a:t>
            </a:r>
            <a:r>
              <a:rPr lang="en-GB" dirty="0" err="1"/>
              <a:t>Khun</a:t>
            </a:r>
            <a:r>
              <a:rPr lang="en-GB" dirty="0"/>
              <a:t> Han district of Thailand were frustrated with littering in their district, so they built a temple entirely made from discarded beer bottles.</a:t>
            </a:r>
          </a:p>
          <a:p>
            <a:pPr marL="13716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7615669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Monks in the </a:t>
            </a:r>
            <a:r>
              <a:rPr lang="en-GB" dirty="0" err="1"/>
              <a:t>Khun</a:t>
            </a:r>
            <a:r>
              <a:rPr lang="en-GB" dirty="0"/>
              <a:t> Han district of Thailand were frustrated with littering in their district, so they built a temple entirely made from discarded beer bottles.</a:t>
            </a:r>
          </a:p>
          <a:p>
            <a:pPr marL="137160" indent="0">
              <a:buNone/>
            </a:pP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355976" y="45536"/>
            <a:ext cx="4517107" cy="68037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82440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 err="1"/>
              <a:t>Pteronophobia</a:t>
            </a:r>
            <a:r>
              <a:rPr lang="en-GB" dirty="0"/>
              <a:t> is the fear of what;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Flying lizards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Canada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Feathers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The dark</a:t>
            </a:r>
          </a:p>
        </p:txBody>
      </p:sp>
    </p:spTree>
    <p:extLst>
      <p:ext uri="{BB962C8B-B14F-4D97-AF65-F5344CB8AC3E}">
        <p14:creationId xmlns:p14="http://schemas.microsoft.com/office/powerpoint/2010/main" val="355057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Monks in the </a:t>
            </a:r>
            <a:r>
              <a:rPr lang="en-GB" dirty="0" err="1"/>
              <a:t>Khun</a:t>
            </a:r>
            <a:r>
              <a:rPr lang="en-GB" dirty="0"/>
              <a:t> Han district of Thailand were frustrated with littering in their district, so they built a temple entirely made from discarded beer bottles.</a:t>
            </a:r>
          </a:p>
          <a:p>
            <a:pPr marL="137160" indent="0">
              <a:buNone/>
            </a:pPr>
            <a:endParaRPr lang="en-GB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392392"/>
            <a:ext cx="9144000" cy="607268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234802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Lloyds Bank Coprolite was left behind by the Vikings. It was found in York where a branch of Lloyds Bank now stands. What is it?</a:t>
            </a: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3630373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This fossilised </a:t>
            </a:r>
            <a:r>
              <a:rPr lang="en-GB" dirty="0">
                <a:solidFill>
                  <a:srgbClr val="FF0000"/>
                </a:solidFill>
              </a:rPr>
              <a:t>Viking poo </a:t>
            </a:r>
            <a:r>
              <a:rPr lang="en-GB" dirty="0"/>
              <a:t>is called the Lloyds Bank Coprolite. </a:t>
            </a:r>
            <a:r>
              <a:rPr lang="en-GB" dirty="0" smtClean="0"/>
              <a:t>The </a:t>
            </a:r>
            <a:r>
              <a:rPr lang="en-GB" dirty="0"/>
              <a:t>depositor had a diet of bread and meat and </a:t>
            </a:r>
            <a:r>
              <a:rPr lang="en-GB" dirty="0" smtClean="0"/>
              <a:t>had </a:t>
            </a:r>
            <a:r>
              <a:rPr lang="en-GB" dirty="0"/>
              <a:t>intestinal parasites.</a:t>
            </a:r>
            <a:endParaRPr lang="en-GB" sz="3200" dirty="0"/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endParaRPr lang="en-GB" sz="32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163" y="2924175"/>
            <a:ext cx="8574087" cy="39338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96950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Dr Seuss' publisher bet $50 that him he could not write a book using only 50 words. </a:t>
            </a:r>
            <a:r>
              <a:rPr lang="en-GB" dirty="0" smtClean="0"/>
              <a:t>Did he win the bet?</a:t>
            </a:r>
          </a:p>
          <a:p>
            <a:pPr marL="13716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015210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Dr Seuss' publisher bet $50 that him he could not write a book using only 50 words. Did he win the bet</a:t>
            </a:r>
            <a:r>
              <a:rPr lang="en-GB" dirty="0" smtClean="0"/>
              <a:t>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>
                <a:solidFill>
                  <a:srgbClr val="FF0000"/>
                </a:solidFill>
              </a:rPr>
              <a:t>Seuss won the bet by writing Green Eggs and Ham.</a:t>
            </a:r>
          </a:p>
        </p:txBody>
      </p:sp>
    </p:spTree>
    <p:extLst>
      <p:ext uri="{BB962C8B-B14F-4D97-AF65-F5344CB8AC3E}">
        <p14:creationId xmlns:p14="http://schemas.microsoft.com/office/powerpoint/2010/main" val="12820195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HOFSTADTER'S LAW states that "a task always takes longer than you expect, even when you take into account …“ What?</a:t>
            </a:r>
          </a:p>
        </p:txBody>
      </p:sp>
    </p:spTree>
    <p:extLst>
      <p:ext uri="{BB962C8B-B14F-4D97-AF65-F5344CB8AC3E}">
        <p14:creationId xmlns:p14="http://schemas.microsoft.com/office/powerpoint/2010/main" val="4102753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HOFSTADTER'S LAW states that "a task always takes longer than you expect, even when you take into account </a:t>
            </a:r>
            <a:r>
              <a:rPr lang="en-GB" sz="4000" dirty="0">
                <a:solidFill>
                  <a:srgbClr val="FF0000"/>
                </a:solidFill>
              </a:rPr>
              <a:t>HOFSTADTER'S </a:t>
            </a:r>
            <a:r>
              <a:rPr lang="en-GB" sz="4000" dirty="0" smtClean="0">
                <a:solidFill>
                  <a:srgbClr val="FF0000"/>
                </a:solidFill>
              </a:rPr>
              <a:t>LAW</a:t>
            </a:r>
            <a:r>
              <a:rPr lang="en-GB" dirty="0" smtClean="0"/>
              <a:t>“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7400531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What music Album was so popular in Poland that the nation exhausted its entire supply of foreign currency buying?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1517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What music Album was so popular in Poland that the nation exhausted its entire supply of foreign currency buying?</a:t>
            </a:r>
          </a:p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dirty="0">
                <a:solidFill>
                  <a:srgbClr val="FF0000"/>
                </a:solidFill>
              </a:rPr>
              <a:t>ABBA: The Album</a:t>
            </a:r>
          </a:p>
          <a:p>
            <a:pPr marL="13716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181820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What does it mean to be </a:t>
            </a:r>
            <a:r>
              <a:rPr lang="en-GB" dirty="0" err="1"/>
              <a:t>stereoblind</a:t>
            </a:r>
            <a:r>
              <a:rPr lang="en-GB" dirty="0"/>
              <a:t>?</a:t>
            </a:r>
          </a:p>
          <a:p>
            <a:pPr marL="13716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402786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 err="1"/>
              <a:t>Pteronophobia</a:t>
            </a:r>
            <a:r>
              <a:rPr lang="en-GB" dirty="0"/>
              <a:t> is the fear of what;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Flying lizards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Canada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Feathers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The dark</a:t>
            </a:r>
          </a:p>
        </p:txBody>
      </p:sp>
    </p:spTree>
    <p:extLst>
      <p:ext uri="{BB962C8B-B14F-4D97-AF65-F5344CB8AC3E}">
        <p14:creationId xmlns:p14="http://schemas.microsoft.com/office/powerpoint/2010/main" val="9889244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What does it mean to be </a:t>
            </a:r>
            <a:r>
              <a:rPr lang="en-GB" dirty="0" err="1"/>
              <a:t>stereoblind</a:t>
            </a:r>
            <a:r>
              <a:rPr lang="en-GB" dirty="0" smtClean="0"/>
              <a:t>?</a:t>
            </a:r>
          </a:p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Lack of depth perception</a:t>
            </a:r>
            <a:endParaRPr lang="en-GB" sz="4000" dirty="0">
              <a:solidFill>
                <a:srgbClr val="FF0000"/>
              </a:solidFill>
            </a:endParaRP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In 2012, a man born </a:t>
            </a:r>
            <a:r>
              <a:rPr lang="en-GB" dirty="0" err="1" smtClean="0"/>
              <a:t>stereoblind</a:t>
            </a:r>
            <a:r>
              <a:rPr lang="en-GB" dirty="0" smtClean="0"/>
              <a:t> had </a:t>
            </a:r>
            <a:r>
              <a:rPr lang="en-GB" dirty="0"/>
              <a:t>the condition completely erased when he went to see a 3D version of Martin Scorsese’s “‘Hugo”.</a:t>
            </a:r>
          </a:p>
          <a:p>
            <a:pPr marL="137160" indent="0"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459283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The Icelandic word ‘vasa’ means pocket.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What famous 1980’s product was given the Icelandic name ‘</a:t>
            </a:r>
            <a:r>
              <a:rPr lang="en-GB" dirty="0" err="1"/>
              <a:t>vasadiskó</a:t>
            </a:r>
            <a:r>
              <a:rPr lang="en-GB" dirty="0"/>
              <a:t>’.</a:t>
            </a:r>
          </a:p>
        </p:txBody>
      </p:sp>
    </p:spTree>
    <p:extLst>
      <p:ext uri="{BB962C8B-B14F-4D97-AF65-F5344CB8AC3E}">
        <p14:creationId xmlns:p14="http://schemas.microsoft.com/office/powerpoint/2010/main" val="18810939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The Icelandic word ‘vasa’ means pocket.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What famous 1980’s product was given the Icelandic name ‘</a:t>
            </a:r>
            <a:r>
              <a:rPr lang="en-GB" dirty="0" err="1"/>
              <a:t>vasadiskó</a:t>
            </a:r>
            <a:r>
              <a:rPr lang="en-GB" dirty="0" smtClean="0"/>
              <a:t>’.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The literal name pocket disco describes the</a:t>
            </a:r>
            <a:endParaRPr lang="en-GB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Walkman</a:t>
            </a:r>
            <a:endParaRPr lang="en-GB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455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Name something often found in the bottom of bird cages _ _ IT</a:t>
            </a:r>
          </a:p>
        </p:txBody>
      </p:sp>
    </p:spTree>
    <p:extLst>
      <p:ext uri="{BB962C8B-B14F-4D97-AF65-F5344CB8AC3E}">
        <p14:creationId xmlns:p14="http://schemas.microsoft.com/office/powerpoint/2010/main" val="4238374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29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Name something often found in the bottom of bird cages _ _ </a:t>
            </a:r>
            <a:r>
              <a:rPr lang="en-GB" dirty="0" smtClean="0"/>
              <a:t>IT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Grit</a:t>
            </a:r>
            <a:endParaRPr lang="en-GB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3707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What's red and smells and is often picked in the garden _ OSE</a:t>
            </a:r>
          </a:p>
        </p:txBody>
      </p:sp>
    </p:spTree>
    <p:extLst>
      <p:ext uri="{BB962C8B-B14F-4D97-AF65-F5344CB8AC3E}">
        <p14:creationId xmlns:p14="http://schemas.microsoft.com/office/powerpoint/2010/main" val="13573449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What's red and smells and is often picked in the garden _ </a:t>
            </a:r>
            <a:r>
              <a:rPr lang="en-GB" dirty="0" smtClean="0"/>
              <a:t>OSE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NOSE</a:t>
            </a:r>
            <a:endParaRPr lang="en-GB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2925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</a:t>
            </a:r>
            <a:r>
              <a:rPr lang="en-GB" dirty="0"/>
              <a:t>False, 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Before taking office in Kentucky, all politicians must swear that they have never been in a gun fight</a:t>
            </a:r>
          </a:p>
        </p:txBody>
      </p:sp>
    </p:spTree>
    <p:extLst>
      <p:ext uri="{BB962C8B-B14F-4D97-AF65-F5344CB8AC3E}">
        <p14:creationId xmlns:p14="http://schemas.microsoft.com/office/powerpoint/2010/main" val="593734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</a:t>
            </a:r>
            <a:r>
              <a:rPr lang="en-GB" dirty="0"/>
              <a:t>False, 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Before taking office in Kentucky, all politicians must swear that they have never been in a gun </a:t>
            </a:r>
            <a:r>
              <a:rPr lang="en-GB" dirty="0" smtClean="0"/>
              <a:t>fight</a:t>
            </a:r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FALSE</a:t>
            </a:r>
          </a:p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But they </a:t>
            </a:r>
            <a:r>
              <a:rPr lang="en-GB" dirty="0" smtClean="0"/>
              <a:t>must </a:t>
            </a:r>
            <a:r>
              <a:rPr lang="en-GB" dirty="0"/>
              <a:t>swear that they have never challenged anyone to a duel</a:t>
            </a:r>
          </a:p>
        </p:txBody>
      </p:sp>
    </p:spTree>
    <p:extLst>
      <p:ext uri="{BB962C8B-B14F-4D97-AF65-F5344CB8AC3E}">
        <p14:creationId xmlns:p14="http://schemas.microsoft.com/office/powerpoint/2010/main" val="8929886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What part of a car, has been engineered using psychoacoustics to sound much more robust than it actually is.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Engine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Breaks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Door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Trunk (the boot in England)</a:t>
            </a:r>
          </a:p>
        </p:txBody>
      </p:sp>
    </p:spTree>
    <p:extLst>
      <p:ext uri="{BB962C8B-B14F-4D97-AF65-F5344CB8AC3E}">
        <p14:creationId xmlns:p14="http://schemas.microsoft.com/office/powerpoint/2010/main" val="2183199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More than what percentage of the world's population consumes caffeine on a daily basis.</a:t>
            </a:r>
          </a:p>
          <a:p>
            <a:pPr marL="137160" indent="0">
              <a:buNone/>
            </a:pPr>
            <a:r>
              <a:rPr lang="en-GB" dirty="0"/>
              <a:t>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30%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50%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70%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90%</a:t>
            </a: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3328039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What part of a car, has been engineered using psychoacoustics to sound much more robust than it actually is.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Engine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Breaks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>
                <a:solidFill>
                  <a:srgbClr val="FF0000"/>
                </a:solidFill>
              </a:rPr>
              <a:t>Door - </a:t>
            </a:r>
            <a:r>
              <a:rPr lang="en-GB" dirty="0" smtClean="0"/>
              <a:t>It is supposed to made “a solid </a:t>
            </a:r>
            <a:r>
              <a:rPr lang="en-GB" b="1" dirty="0" err="1" smtClean="0"/>
              <a:t>Thunk</a:t>
            </a:r>
            <a:r>
              <a:rPr lang="en-GB" dirty="0" smtClean="0"/>
              <a:t> sound”!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Trunk </a:t>
            </a:r>
            <a:r>
              <a:rPr lang="en-GB" dirty="0"/>
              <a:t>(the boot in England)</a:t>
            </a:r>
          </a:p>
        </p:txBody>
      </p:sp>
    </p:spTree>
    <p:extLst>
      <p:ext uri="{BB962C8B-B14F-4D97-AF65-F5344CB8AC3E}">
        <p14:creationId xmlns:p14="http://schemas.microsoft.com/office/powerpoint/2010/main" val="10479094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What is the most popular “trade name” surname across Europe</a:t>
            </a:r>
            <a:r>
              <a:rPr lang="en-GB" dirty="0" smtClean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487859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What is the most popular “trade name” surname across Europe</a:t>
            </a:r>
            <a:r>
              <a:rPr lang="en-GB" dirty="0" smtClean="0"/>
              <a:t>.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As in the UK, it is </a:t>
            </a:r>
            <a:r>
              <a:rPr lang="en-GB" dirty="0" smtClean="0">
                <a:solidFill>
                  <a:srgbClr val="FF0000"/>
                </a:solidFill>
              </a:rPr>
              <a:t>Smith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88865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What is the most popular “trade name” surname across Europe</a:t>
            </a:r>
            <a:r>
              <a:rPr lang="en-GB" dirty="0" smtClean="0"/>
              <a:t>.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As in the UK, it is </a:t>
            </a:r>
            <a:r>
              <a:rPr lang="en-GB" dirty="0" smtClean="0">
                <a:solidFill>
                  <a:srgbClr val="FF0000"/>
                </a:solidFill>
              </a:rPr>
              <a:t>Smith</a:t>
            </a:r>
            <a:endParaRPr lang="en-GB" dirty="0">
              <a:solidFill>
                <a:srgbClr val="FF0000"/>
              </a:solidFill>
            </a:endParaRP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0" y="1268760"/>
            <a:ext cx="9128398" cy="51402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2034063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How </a:t>
            </a:r>
            <a:r>
              <a:rPr lang="en-GB" dirty="0" smtClean="0"/>
              <a:t>many species </a:t>
            </a:r>
            <a:r>
              <a:rPr lang="en-GB" dirty="0"/>
              <a:t>of shark that can walk across </a:t>
            </a:r>
            <a:r>
              <a:rPr lang="en-GB" dirty="0" smtClean="0"/>
              <a:t>land?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None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One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Five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Nine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1669292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How </a:t>
            </a:r>
            <a:r>
              <a:rPr lang="en-GB" dirty="0" smtClean="0"/>
              <a:t>many species </a:t>
            </a:r>
            <a:r>
              <a:rPr lang="en-GB" dirty="0"/>
              <a:t>of shark that can walk across </a:t>
            </a:r>
            <a:r>
              <a:rPr lang="en-GB" dirty="0" smtClean="0"/>
              <a:t>land?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None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One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Five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>
                <a:solidFill>
                  <a:srgbClr val="FF0000"/>
                </a:solidFill>
              </a:rPr>
              <a:t>Nine</a:t>
            </a:r>
            <a:endParaRPr lang="en-GB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00570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People who reflexively sneeze if a bright light is shone in their eyes have ACHOO syndrome.</a:t>
            </a:r>
          </a:p>
        </p:txBody>
      </p:sp>
    </p:spTree>
    <p:extLst>
      <p:ext uri="{BB962C8B-B14F-4D97-AF65-F5344CB8AC3E}">
        <p14:creationId xmlns:p14="http://schemas.microsoft.com/office/powerpoint/2010/main" val="25097466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People who reflexively sneeze if a bright light is shone in their eyes have ACHOO </a:t>
            </a:r>
            <a:r>
              <a:rPr lang="en-GB" dirty="0" smtClean="0"/>
              <a:t>syndrome. </a:t>
            </a: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  <a:p>
            <a:pPr marL="137160" indent="0">
              <a:buNone/>
            </a:pPr>
            <a:endParaRPr lang="en-GB" dirty="0">
              <a:solidFill>
                <a:srgbClr val="FF0000"/>
              </a:solidFill>
            </a:endParaRPr>
          </a:p>
          <a:p>
            <a:pPr marL="137160" indent="0">
              <a:buNone/>
            </a:pPr>
            <a:r>
              <a:rPr lang="en-GB" dirty="0">
                <a:solidFill>
                  <a:schemeClr val="tx1"/>
                </a:solidFill>
              </a:rPr>
              <a:t>Autosomal </a:t>
            </a:r>
            <a:r>
              <a:rPr lang="en-GB" dirty="0" smtClean="0">
                <a:solidFill>
                  <a:schemeClr val="tx1"/>
                </a:solidFill>
              </a:rPr>
              <a:t>Compulsive </a:t>
            </a:r>
            <a:r>
              <a:rPr lang="en-GB" dirty="0" err="1">
                <a:solidFill>
                  <a:schemeClr val="tx1"/>
                </a:solidFill>
              </a:rPr>
              <a:t>Helio</a:t>
            </a:r>
            <a:r>
              <a:rPr lang="en-GB" dirty="0">
                <a:solidFill>
                  <a:schemeClr val="tx1"/>
                </a:solidFill>
              </a:rPr>
              <a:t>-ophthalmic Outbursts syndrome</a:t>
            </a:r>
          </a:p>
        </p:txBody>
      </p:sp>
    </p:spTree>
    <p:extLst>
      <p:ext uri="{BB962C8B-B14F-4D97-AF65-F5344CB8AC3E}">
        <p14:creationId xmlns:p14="http://schemas.microsoft.com/office/powerpoint/2010/main" val="34199857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The word ‘good-bye’ comes from the 16th-century word ‘</a:t>
            </a:r>
            <a:r>
              <a:rPr lang="en-GB" dirty="0" err="1"/>
              <a:t>godbwye</a:t>
            </a:r>
            <a:r>
              <a:rPr lang="en-GB" dirty="0"/>
              <a:t>’, which literally means what</a:t>
            </a:r>
            <a:r>
              <a:rPr lang="en-GB" dirty="0" smtClean="0"/>
              <a:t>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endParaRPr lang="en-GB" sz="4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418535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The word ‘good-bye’ comes from the 16th-century word ‘</a:t>
            </a:r>
            <a:r>
              <a:rPr lang="en-GB" dirty="0" err="1"/>
              <a:t>godbwye</a:t>
            </a:r>
            <a:r>
              <a:rPr lang="en-GB" dirty="0"/>
              <a:t>’, which literally means what</a:t>
            </a:r>
            <a:r>
              <a:rPr lang="en-GB" dirty="0" smtClean="0"/>
              <a:t>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>
                <a:solidFill>
                  <a:srgbClr val="FF0000"/>
                </a:solidFill>
              </a:rPr>
              <a:t>God be with </a:t>
            </a:r>
            <a:r>
              <a:rPr lang="en-GB" sz="4000" dirty="0" smtClean="0">
                <a:solidFill>
                  <a:srgbClr val="FF0000"/>
                </a:solidFill>
              </a:rPr>
              <a:t>ye</a:t>
            </a:r>
          </a:p>
        </p:txBody>
      </p:sp>
    </p:spTree>
    <p:extLst>
      <p:ext uri="{BB962C8B-B14F-4D97-AF65-F5344CB8AC3E}">
        <p14:creationId xmlns:p14="http://schemas.microsoft.com/office/powerpoint/2010/main" val="1153164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More than what percentage of the world's population consumes caffeine on a daily basis.</a:t>
            </a:r>
          </a:p>
          <a:p>
            <a:pPr marL="137160" indent="0">
              <a:buNone/>
            </a:pPr>
            <a:r>
              <a:rPr lang="en-GB" dirty="0"/>
              <a:t>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30%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50%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70%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90%</a:t>
            </a: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4897456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In ‘The Art of Farting’ (1751), Pierre-Thomas </a:t>
            </a:r>
            <a:r>
              <a:rPr lang="en-GB" dirty="0" err="1"/>
              <a:t>Hurtault</a:t>
            </a:r>
            <a:r>
              <a:rPr lang="en-GB" dirty="0"/>
              <a:t> gave a classification of farts that included 3 of the following. Which one is false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Silent but </a:t>
            </a:r>
            <a:r>
              <a:rPr lang="en-GB" dirty="0" smtClean="0"/>
              <a:t>smelly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Soft and sudden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Bourgeois women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Geographers</a:t>
            </a:r>
          </a:p>
        </p:txBody>
      </p:sp>
    </p:spTree>
    <p:extLst>
      <p:ext uri="{BB962C8B-B14F-4D97-AF65-F5344CB8AC3E}">
        <p14:creationId xmlns:p14="http://schemas.microsoft.com/office/powerpoint/2010/main" val="2006117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In ‘The Art of Farting’ (1751), Pierre-Thomas </a:t>
            </a:r>
            <a:r>
              <a:rPr lang="en-GB" dirty="0" err="1"/>
              <a:t>Hurtault</a:t>
            </a:r>
            <a:r>
              <a:rPr lang="en-GB" dirty="0"/>
              <a:t> gave a classification of farts that included 3 of the following. Which one is false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rgbClr val="FF0000"/>
                </a:solidFill>
              </a:rPr>
              <a:t>Silent but </a:t>
            </a:r>
            <a:r>
              <a:rPr lang="en-GB" dirty="0" smtClean="0">
                <a:solidFill>
                  <a:srgbClr val="FF0000"/>
                </a:solidFill>
              </a:rPr>
              <a:t>smelly</a:t>
            </a:r>
            <a:endParaRPr lang="en-GB" dirty="0">
              <a:solidFill>
                <a:srgbClr val="FF0000"/>
              </a:solidFill>
            </a:endParaRP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Soft and sudden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Bourgeois women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Geographers</a:t>
            </a:r>
          </a:p>
          <a:p>
            <a:pPr marL="651510" indent="-514350" algn="r">
              <a:buFont typeface="+mj-lt"/>
              <a:buAutoNum type="alphaUcPeriod"/>
            </a:pPr>
            <a:r>
              <a:rPr lang="en-GB" dirty="0" smtClean="0"/>
              <a:t>More on next slide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515873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Others included;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household</a:t>
            </a:r>
          </a:p>
          <a:p>
            <a:pPr marL="137160" indent="0">
              <a:buNone/>
            </a:pPr>
            <a:r>
              <a:rPr lang="en-GB" dirty="0" smtClean="0"/>
              <a:t>fencing master</a:t>
            </a:r>
          </a:p>
          <a:p>
            <a:pPr marL="137160" indent="0">
              <a:buNone/>
            </a:pPr>
            <a:r>
              <a:rPr lang="en-GB" dirty="0" smtClean="0"/>
              <a:t>cuckolds</a:t>
            </a:r>
          </a:p>
          <a:p>
            <a:pPr marL="137160" indent="0">
              <a:buNone/>
            </a:pPr>
            <a:r>
              <a:rPr lang="en-GB" dirty="0" smtClean="0"/>
              <a:t>tasting </a:t>
            </a:r>
            <a:r>
              <a:rPr lang="en-GB" dirty="0"/>
              <a:t>of </a:t>
            </a:r>
            <a:r>
              <a:rPr lang="en-GB" dirty="0" smtClean="0"/>
              <a:t>plums</a:t>
            </a: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provincial</a:t>
            </a:r>
            <a:r>
              <a:rPr lang="en-GB" dirty="0"/>
              <a:t>, </a:t>
            </a:r>
            <a:r>
              <a:rPr lang="en-GB" dirty="0" smtClean="0"/>
              <a:t>and</a:t>
            </a:r>
          </a:p>
          <a:p>
            <a:pPr marL="137160" indent="0">
              <a:buNone/>
            </a:pPr>
            <a:r>
              <a:rPr lang="en-GB" dirty="0" smtClean="0"/>
              <a:t>‘less </a:t>
            </a:r>
            <a:r>
              <a:rPr lang="en-GB" dirty="0"/>
              <a:t>falsified than those of Paris, where all is refined’.</a:t>
            </a:r>
          </a:p>
        </p:txBody>
      </p:sp>
    </p:spTree>
    <p:extLst>
      <p:ext uri="{BB962C8B-B14F-4D97-AF65-F5344CB8AC3E}">
        <p14:creationId xmlns:p14="http://schemas.microsoft.com/office/powerpoint/2010/main" val="63718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True or false, 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The Beatles wanted to make a Lord of the Rings film with John Lennon as </a:t>
            </a:r>
            <a:r>
              <a:rPr lang="en-GB" dirty="0" err="1"/>
              <a:t>Golum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323736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True or false, 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The Beatles wanted to make a Lord of the Rings film with John Lennon as </a:t>
            </a:r>
            <a:r>
              <a:rPr lang="en-GB" dirty="0" err="1"/>
              <a:t>Golum</a:t>
            </a:r>
            <a:r>
              <a:rPr lang="en-GB" dirty="0"/>
              <a:t>.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sz="4000" dirty="0" smtClean="0">
                <a:solidFill>
                  <a:srgbClr val="FF0000"/>
                </a:solidFill>
              </a:rPr>
              <a:t>TRUE</a:t>
            </a:r>
          </a:p>
        </p:txBody>
      </p:sp>
    </p:spTree>
    <p:extLst>
      <p:ext uri="{BB962C8B-B14F-4D97-AF65-F5344CB8AC3E}">
        <p14:creationId xmlns:p14="http://schemas.microsoft.com/office/powerpoint/2010/main" val="2557858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When a tattoo is laser-removed, what happens to the ink?</a:t>
            </a:r>
          </a:p>
        </p:txBody>
      </p:sp>
    </p:spTree>
    <p:extLst>
      <p:ext uri="{BB962C8B-B14F-4D97-AF65-F5344CB8AC3E}">
        <p14:creationId xmlns:p14="http://schemas.microsoft.com/office/powerpoint/2010/main" val="902014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39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When a tattoo is laser-removed, </a:t>
            </a:r>
            <a:r>
              <a:rPr lang="en-GB" dirty="0" smtClean="0">
                <a:solidFill>
                  <a:srgbClr val="FF0000"/>
                </a:solidFill>
              </a:rPr>
              <a:t>it </a:t>
            </a:r>
            <a:r>
              <a:rPr lang="en-GB" dirty="0">
                <a:solidFill>
                  <a:srgbClr val="FF0000"/>
                </a:solidFill>
              </a:rPr>
              <a:t>is broken down so that white blood cells are able to remove it, and it is then passed as excrement.</a:t>
            </a:r>
          </a:p>
        </p:txBody>
      </p:sp>
    </p:spTree>
    <p:extLst>
      <p:ext uri="{BB962C8B-B14F-4D97-AF65-F5344CB8AC3E}">
        <p14:creationId xmlns:p14="http://schemas.microsoft.com/office/powerpoint/2010/main" val="41099281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40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How long was the world’s longest recorded fart?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(Nearest answer wins)</a:t>
            </a:r>
          </a:p>
        </p:txBody>
      </p:sp>
    </p:spTree>
    <p:extLst>
      <p:ext uri="{BB962C8B-B14F-4D97-AF65-F5344CB8AC3E}">
        <p14:creationId xmlns:p14="http://schemas.microsoft.com/office/powerpoint/2010/main" val="18841494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40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How long was the world’s longest recorded fart?</a:t>
            </a:r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r>
              <a:rPr lang="en-GB" sz="4000">
                <a:solidFill>
                  <a:srgbClr val="FF0000"/>
                </a:solidFill>
              </a:rPr>
              <a:t>2 minutes and 42 seconds</a:t>
            </a:r>
            <a:endParaRPr lang="en-GB" sz="4000" dirty="0" smtClean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075410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Thank you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8482973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Answer 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New Zealand has the ability to block certain baby names if they’re considered offensive. Which one of these is a rejected name?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Violence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Number 16 Bus Shelter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Twins called Fish and Chips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Twins called Benson and Hedges</a:t>
            </a:r>
          </a:p>
        </p:txBody>
      </p:sp>
    </p:spTree>
    <p:extLst>
      <p:ext uri="{BB962C8B-B14F-4D97-AF65-F5344CB8AC3E}">
        <p14:creationId xmlns:p14="http://schemas.microsoft.com/office/powerpoint/2010/main" val="3695189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521</TotalTime>
  <Words>2158</Words>
  <Application>Microsoft Office PowerPoint</Application>
  <PresentationFormat>On-screen Show (4:3)</PresentationFormat>
  <Paragraphs>478</Paragraphs>
  <Slides>89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89</vt:i4>
      </vt:variant>
    </vt:vector>
  </HeadingPairs>
  <TitlesOfParts>
    <vt:vector size="90" baseType="lpstr">
      <vt:lpstr>Trek</vt:lpstr>
      <vt:lpstr>Time for a break</vt:lpstr>
      <vt:lpstr>Answers</vt:lpstr>
      <vt:lpstr>Answer 1</vt:lpstr>
      <vt:lpstr>Answer 1</vt:lpstr>
      <vt:lpstr>Answer 2</vt:lpstr>
      <vt:lpstr>Answer 2</vt:lpstr>
      <vt:lpstr>Answer 3</vt:lpstr>
      <vt:lpstr>Answer 3</vt:lpstr>
      <vt:lpstr>Answer 4</vt:lpstr>
      <vt:lpstr>Answer 4</vt:lpstr>
      <vt:lpstr>Answer 5</vt:lpstr>
      <vt:lpstr>Answer 5</vt:lpstr>
      <vt:lpstr>Answer 6</vt:lpstr>
      <vt:lpstr>Answer 6</vt:lpstr>
      <vt:lpstr>Answer 6</vt:lpstr>
      <vt:lpstr>Answer 7</vt:lpstr>
      <vt:lpstr>Answer 7</vt:lpstr>
      <vt:lpstr>Answer 8</vt:lpstr>
      <vt:lpstr>Answer 8</vt:lpstr>
      <vt:lpstr>Answer 9</vt:lpstr>
      <vt:lpstr>Answer 9</vt:lpstr>
      <vt:lpstr>Answer 10</vt:lpstr>
      <vt:lpstr>Answer 10</vt:lpstr>
      <vt:lpstr>Answer 11</vt:lpstr>
      <vt:lpstr>Answer 11</vt:lpstr>
      <vt:lpstr>Answer 12</vt:lpstr>
      <vt:lpstr>Answer 12</vt:lpstr>
      <vt:lpstr>Answer 13</vt:lpstr>
      <vt:lpstr>Answer 13</vt:lpstr>
      <vt:lpstr>Answer 13</vt:lpstr>
      <vt:lpstr>Answer 14</vt:lpstr>
      <vt:lpstr>Answer 14</vt:lpstr>
      <vt:lpstr>Answer 15</vt:lpstr>
      <vt:lpstr>Answer 15</vt:lpstr>
      <vt:lpstr>Question 16</vt:lpstr>
      <vt:lpstr>Question 16</vt:lpstr>
      <vt:lpstr>Answer 17</vt:lpstr>
      <vt:lpstr>Answer 17</vt:lpstr>
      <vt:lpstr>Answer 18</vt:lpstr>
      <vt:lpstr>Answer 18</vt:lpstr>
      <vt:lpstr>Answer 19</vt:lpstr>
      <vt:lpstr>Answer 19</vt:lpstr>
      <vt:lpstr>Answer 20</vt:lpstr>
      <vt:lpstr>Answer 20</vt:lpstr>
      <vt:lpstr>Question 21</vt:lpstr>
      <vt:lpstr>Question 21</vt:lpstr>
      <vt:lpstr>Answer 22</vt:lpstr>
      <vt:lpstr>Answer 22</vt:lpstr>
      <vt:lpstr>Answer 22</vt:lpstr>
      <vt:lpstr>Answer 22</vt:lpstr>
      <vt:lpstr>Answer 23</vt:lpstr>
      <vt:lpstr>Answer 23</vt:lpstr>
      <vt:lpstr>Answer 24</vt:lpstr>
      <vt:lpstr>Answer 24</vt:lpstr>
      <vt:lpstr>Answer 25</vt:lpstr>
      <vt:lpstr>Answer 25</vt:lpstr>
      <vt:lpstr>Answer 26</vt:lpstr>
      <vt:lpstr>Answer 26</vt:lpstr>
      <vt:lpstr>Answer 27</vt:lpstr>
      <vt:lpstr>Answer 27</vt:lpstr>
      <vt:lpstr>Answer 28</vt:lpstr>
      <vt:lpstr>Answer 28</vt:lpstr>
      <vt:lpstr>Answer 29</vt:lpstr>
      <vt:lpstr>Answer 29</vt:lpstr>
      <vt:lpstr>Answer 30</vt:lpstr>
      <vt:lpstr>Answer 30</vt:lpstr>
      <vt:lpstr>Answer 31</vt:lpstr>
      <vt:lpstr>Answer 31</vt:lpstr>
      <vt:lpstr>Answer 32</vt:lpstr>
      <vt:lpstr>Answer 32</vt:lpstr>
      <vt:lpstr>Answer 33</vt:lpstr>
      <vt:lpstr>Answer 33</vt:lpstr>
      <vt:lpstr>Answer 33</vt:lpstr>
      <vt:lpstr>Answer 34</vt:lpstr>
      <vt:lpstr>Answer 34</vt:lpstr>
      <vt:lpstr>Answer 35</vt:lpstr>
      <vt:lpstr>Answer 35</vt:lpstr>
      <vt:lpstr>Answer 36</vt:lpstr>
      <vt:lpstr>Answer 36</vt:lpstr>
      <vt:lpstr>ANSWER 37</vt:lpstr>
      <vt:lpstr>ANSWER 37</vt:lpstr>
      <vt:lpstr>ANSWER 37</vt:lpstr>
      <vt:lpstr>Answer 38</vt:lpstr>
      <vt:lpstr>Answer 38</vt:lpstr>
      <vt:lpstr>ANSWER 39</vt:lpstr>
      <vt:lpstr>ANSWER 39</vt:lpstr>
      <vt:lpstr>Answer 40</vt:lpstr>
      <vt:lpstr>Answer 40</vt:lpstr>
      <vt:lpstr>Thank you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John’s quiz</dc:title>
  <dc:creator>admin</dc:creator>
  <cp:lastModifiedBy>admin</cp:lastModifiedBy>
  <cp:revision>53</cp:revision>
  <dcterms:created xsi:type="dcterms:W3CDTF">2020-05-08T09:06:13Z</dcterms:created>
  <dcterms:modified xsi:type="dcterms:W3CDTF">2020-09-11T19:00:39Z</dcterms:modified>
</cp:coreProperties>
</file>

<file path=docProps/thumbnail.jpeg>
</file>